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B490-A185-406B-90B3-17C9EEA71E02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1EFC-9F99-49B0-9FF9-616F3C36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3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EB490-A185-406B-90B3-17C9EEA71E02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1EFC-9F99-49B0-9FF9-616F3C36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2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4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4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0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71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1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9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1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6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1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75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16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6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8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3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0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49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5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0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4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42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4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7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1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18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24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1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50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7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18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9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3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60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98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4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95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84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65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03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76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36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93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9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5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94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4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0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4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9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5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</Words>
  <Application>Microsoft Office PowerPoint</Application>
  <PresentationFormat>화면 슬라이드 쇼(4:3)</PresentationFormat>
  <Paragraphs>59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2021-10-31T13:46:28Z</dcterms:created>
  <dcterms:modified xsi:type="dcterms:W3CDTF">2021-10-31T13:46:28Z</dcterms:modified>
</cp:coreProperties>
</file>